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16" r:id="rId3"/>
    <p:sldId id="547" r:id="rId4"/>
    <p:sldId id="577" r:id="rId5"/>
    <p:sldId id="481" r:id="rId6"/>
    <p:sldId id="548" r:id="rId7"/>
    <p:sldId id="578" r:id="rId8"/>
    <p:sldId id="482" r:id="rId9"/>
    <p:sldId id="430" r:id="rId10"/>
    <p:sldId id="579" r:id="rId11"/>
    <p:sldId id="471" r:id="rId12"/>
    <p:sldId id="550" r:id="rId13"/>
    <p:sldId id="472" r:id="rId14"/>
    <p:sldId id="580" r:id="rId15"/>
    <p:sldId id="581" r:id="rId16"/>
    <p:sldId id="551" r:id="rId17"/>
    <p:sldId id="473" r:id="rId18"/>
    <p:sldId id="557" r:id="rId19"/>
    <p:sldId id="562" r:id="rId20"/>
    <p:sldId id="479" r:id="rId21"/>
    <p:sldId id="491" r:id="rId22"/>
    <p:sldId id="492" r:id="rId23"/>
    <p:sldId id="493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3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.tiff"/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jpeg"/><Relationship Id="rId8" Type="http://schemas.openxmlformats.org/officeDocument/2006/relationships/image" Target="../media/image33.jpe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26.png"/><Relationship Id="rId4" Type="http://schemas.openxmlformats.org/officeDocument/2006/relationships/image" Target="../media/image4.tiff"/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4.tiff"/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3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39.png"/><Relationship Id="rId4" Type="http://schemas.openxmlformats.org/officeDocument/2006/relationships/image" Target="../media/image6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51.png"/><Relationship Id="rId12" Type="http://schemas.openxmlformats.org/officeDocument/2006/relationships/image" Target="../media/image50.png"/><Relationship Id="rId11" Type="http://schemas.openxmlformats.org/officeDocument/2006/relationships/image" Target="../media/image49.png"/><Relationship Id="rId10" Type="http://schemas.openxmlformats.org/officeDocument/2006/relationships/image" Target="../media/image48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tags" Target="../tags/tag15.xml"/><Relationship Id="rId7" Type="http://schemas.openxmlformats.org/officeDocument/2006/relationships/image" Target="../media/image53.jpeg"/><Relationship Id="rId6" Type="http://schemas.openxmlformats.org/officeDocument/2006/relationships/tags" Target="../tags/tag14.xml"/><Relationship Id="rId5" Type="http://schemas.openxmlformats.org/officeDocument/2006/relationships/image" Target="../media/image52.png"/><Relationship Id="rId4" Type="http://schemas.openxmlformats.org/officeDocument/2006/relationships/tags" Target="../tags/tag13.xml"/><Relationship Id="rId3" Type="http://schemas.openxmlformats.org/officeDocument/2006/relationships/image" Target="../media/image40.png"/><Relationship Id="rId2" Type="http://schemas.openxmlformats.org/officeDocument/2006/relationships/tags" Target="../tags/tag1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0.png"/><Relationship Id="rId10" Type="http://schemas.openxmlformats.org/officeDocument/2006/relationships/tags" Target="../tags/tag16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14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2.tiff"/><Relationship Id="rId4" Type="http://schemas.openxmlformats.org/officeDocument/2006/relationships/image" Target="../media/image14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2.tiff"/><Relationship Id="rId4" Type="http://schemas.openxmlformats.org/officeDocument/2006/relationships/image" Target="../media/image14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14.pn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image" Target="../media/image2.tiff"/><Relationship Id="rId4" Type="http://schemas.openxmlformats.org/officeDocument/2006/relationships/image" Target="../media/image14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.tiff"/><Relationship Id="rId4" Type="http://schemas.openxmlformats.org/officeDocument/2006/relationships/image" Target="../media/image14.png"/><Relationship Id="rId3" Type="http://schemas.openxmlformats.org/officeDocument/2006/relationships/tags" Target="../tags/tag1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73835" y="788035"/>
            <a:ext cx="9488170" cy="209677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从不同位置观察一个用正方体搭成的几何组合体的形状</a:t>
            </a:r>
            <a:endParaRPr lang="zh-CN" altLang="en-US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367601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观察物体（二）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7F7"/>
              </a:clrFrom>
              <a:clrTo>
                <a:srgbClr val="F6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985" y="173355"/>
            <a:ext cx="3033395" cy="155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217862" y="2037361"/>
            <a:ext cx="7641783" cy="2095854"/>
            <a:chOff x="3495" y="4618"/>
            <a:chExt cx="12034" cy="3301"/>
          </a:xfrm>
        </p:grpSpPr>
        <p:pic>
          <p:nvPicPr>
            <p:cNvPr id="7" name="Picture 3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3" y="5789"/>
              <a:ext cx="11856" cy="2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15"/>
            <p:cNvSpPr txBox="1">
              <a:spLocks noChangeArrowheads="1"/>
            </p:cNvSpPr>
            <p:nvPr/>
          </p:nvSpPr>
          <p:spPr bwMode="auto">
            <a:xfrm>
              <a:off x="3495" y="4618"/>
              <a:ext cx="2380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小明</a:t>
              </a:r>
              <a:endPara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 Box 15"/>
            <p:cNvSpPr txBox="1">
              <a:spLocks noChangeArrowheads="1"/>
            </p:cNvSpPr>
            <p:nvPr/>
          </p:nvSpPr>
          <p:spPr bwMode="auto">
            <a:xfrm>
              <a:off x="7874" y="4618"/>
              <a:ext cx="2380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小丽</a:t>
              </a:r>
              <a:endPara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12253" y="4618"/>
              <a:ext cx="2380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小刚</a:t>
              </a:r>
              <a:endPara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7913162" y="4606617"/>
            <a:ext cx="194600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从上面看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4781342" y="4606617"/>
            <a:ext cx="194600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从正面看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2025442" y="4606617"/>
            <a:ext cx="194600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从左面看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文本框 24"/>
          <p:cNvSpPr txBox="1"/>
          <p:nvPr/>
        </p:nvSpPr>
        <p:spPr>
          <a:xfrm>
            <a:off x="582911" y="1428488"/>
            <a:ext cx="73360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活动建议：</a:t>
            </a:r>
            <a:endParaRPr 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4"/>
          <p:cNvSpPr txBox="1"/>
          <p:nvPr/>
        </p:nvSpPr>
        <p:spPr>
          <a:xfrm>
            <a:off x="1762125" y="2226945"/>
            <a:ext cx="8079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①分别从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正面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上面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左面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观察立体图形。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24"/>
          <p:cNvSpPr txBox="1"/>
          <p:nvPr/>
        </p:nvSpPr>
        <p:spPr>
          <a:xfrm>
            <a:off x="1762106" y="3617968"/>
            <a:ext cx="73360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②在方格纸上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拼摆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出你看到的图形。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24"/>
          <p:cNvSpPr txBox="1"/>
          <p:nvPr/>
        </p:nvSpPr>
        <p:spPr>
          <a:xfrm>
            <a:off x="1762125" y="5009515"/>
            <a:ext cx="7670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验证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拼摆的图形与观察到的是否一样。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" grpId="0"/>
      <p:bldP spid="4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文本框 24"/>
          <p:cNvSpPr txBox="1"/>
          <p:nvPr/>
        </p:nvSpPr>
        <p:spPr>
          <a:xfrm>
            <a:off x="582930" y="1428750"/>
            <a:ext cx="111975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讨论：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我们分别从正面、上面、左面观察了这个立体图形,对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于观察结果,你有什么发现吗?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12795" y="3559175"/>
            <a:ext cx="5567045" cy="1626235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位置观察一个立体图形，所看到的形状是不同的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文本框 24"/>
          <p:cNvSpPr txBox="1"/>
          <p:nvPr/>
        </p:nvSpPr>
        <p:spPr>
          <a:xfrm>
            <a:off x="582930" y="1428750"/>
            <a:ext cx="111975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探究：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刚才我们一起观察了这个由老师搭成的立体图形,其实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搭建的方法有很多,你们想不想自己也来试一试?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1330" y="3519805"/>
            <a:ext cx="1376680" cy="1391920"/>
            <a:chOff x="2129" y="5545"/>
            <a:chExt cx="2168" cy="2192"/>
          </a:xfrm>
        </p:grpSpPr>
        <p:sp>
          <p:nvSpPr>
            <p:cNvPr id="3" name="立方体 2"/>
            <p:cNvSpPr/>
            <p:nvPr/>
          </p:nvSpPr>
          <p:spPr>
            <a:xfrm>
              <a:off x="2377" y="6368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4" name="立方体 3"/>
            <p:cNvSpPr/>
            <p:nvPr/>
          </p:nvSpPr>
          <p:spPr>
            <a:xfrm>
              <a:off x="3201" y="6370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17" name="立方体 16"/>
            <p:cNvSpPr/>
            <p:nvPr/>
          </p:nvSpPr>
          <p:spPr>
            <a:xfrm>
              <a:off x="2129" y="6641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13" name="立方体 12"/>
            <p:cNvSpPr/>
            <p:nvPr/>
          </p:nvSpPr>
          <p:spPr>
            <a:xfrm>
              <a:off x="2377" y="5545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66870" y="3521075"/>
            <a:ext cx="1219200" cy="1219835"/>
            <a:chOff x="2377" y="5545"/>
            <a:chExt cx="1920" cy="1921"/>
          </a:xfrm>
        </p:grpSpPr>
        <p:sp>
          <p:nvSpPr>
            <p:cNvPr id="7" name="立方体 6"/>
            <p:cNvSpPr/>
            <p:nvPr/>
          </p:nvSpPr>
          <p:spPr>
            <a:xfrm>
              <a:off x="2377" y="6368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9" name="立方体 8"/>
            <p:cNvSpPr/>
            <p:nvPr/>
          </p:nvSpPr>
          <p:spPr>
            <a:xfrm>
              <a:off x="3201" y="6370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11" name="立方体 10"/>
            <p:cNvSpPr/>
            <p:nvPr/>
          </p:nvSpPr>
          <p:spPr>
            <a:xfrm>
              <a:off x="2377" y="5545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10" name="立方体 9"/>
            <p:cNvSpPr/>
            <p:nvPr/>
          </p:nvSpPr>
          <p:spPr>
            <a:xfrm>
              <a:off x="3201" y="5545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40805" y="3676650"/>
            <a:ext cx="2239010" cy="697865"/>
            <a:chOff x="2377" y="6367"/>
            <a:chExt cx="3526" cy="1099"/>
          </a:xfrm>
        </p:grpSpPr>
        <p:sp>
          <p:nvSpPr>
            <p:cNvPr id="14" name="立方体 13"/>
            <p:cNvSpPr/>
            <p:nvPr/>
          </p:nvSpPr>
          <p:spPr>
            <a:xfrm>
              <a:off x="2377" y="6368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18" name="立方体 17"/>
            <p:cNvSpPr/>
            <p:nvPr/>
          </p:nvSpPr>
          <p:spPr>
            <a:xfrm>
              <a:off x="3201" y="6370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22" name="立方体 21"/>
            <p:cNvSpPr/>
            <p:nvPr/>
          </p:nvSpPr>
          <p:spPr>
            <a:xfrm>
              <a:off x="4000" y="6367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21" name="立方体 20"/>
            <p:cNvSpPr/>
            <p:nvPr/>
          </p:nvSpPr>
          <p:spPr>
            <a:xfrm>
              <a:off x="4807" y="6370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27210" y="3883660"/>
            <a:ext cx="1726565" cy="854710"/>
            <a:chOff x="2377" y="6120"/>
            <a:chExt cx="2719" cy="1346"/>
          </a:xfrm>
        </p:grpSpPr>
        <p:sp>
          <p:nvSpPr>
            <p:cNvPr id="28" name="立方体 27"/>
            <p:cNvSpPr/>
            <p:nvPr/>
          </p:nvSpPr>
          <p:spPr>
            <a:xfrm>
              <a:off x="3473" y="6120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25" name="立方体 24"/>
            <p:cNvSpPr/>
            <p:nvPr/>
          </p:nvSpPr>
          <p:spPr>
            <a:xfrm>
              <a:off x="2377" y="6368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26" name="立方体 25"/>
            <p:cNvSpPr/>
            <p:nvPr/>
          </p:nvSpPr>
          <p:spPr>
            <a:xfrm>
              <a:off x="3201" y="6370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  <p:sp>
          <p:nvSpPr>
            <p:cNvPr id="27" name="立方体 26"/>
            <p:cNvSpPr/>
            <p:nvPr/>
          </p:nvSpPr>
          <p:spPr>
            <a:xfrm>
              <a:off x="4000" y="6367"/>
              <a:ext cx="1096" cy="1096"/>
            </a:xfrm>
            <a:prstGeom prst="cub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文本框 24"/>
          <p:cNvSpPr txBox="1"/>
          <p:nvPr/>
        </p:nvSpPr>
        <p:spPr>
          <a:xfrm>
            <a:off x="582930" y="1428750"/>
            <a:ext cx="111975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讨论：</a:t>
            </a:r>
            <a:r>
              <a:rPr 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我们应该如何想象呢?有什么方法吗?</a:t>
            </a:r>
            <a:endParaRPr 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3350" y="2642235"/>
            <a:ext cx="9805670" cy="2542540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确定几何体的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,从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正面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看到的是几何体的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这两个要素;从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上面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看到的是几何体的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这两个要素;从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左面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看到的是几何体的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这两个要素。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861695" y="1348105"/>
            <a:ext cx="107569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图所示的是用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个小正方体搭成的立体图形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请你从正面、左面、上面观察这个几何体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分别画出你所看到的几何体的形状图。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25202" y="367009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120465" y="5652646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607578" y="5652646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120465" y="518886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586080" y="563846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040074" y="563846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586080" y="5159866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564817" y="518869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029733" y="518869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9500921" y="518869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564817" y="565988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089688" y="566005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14"/>
          <p:cNvSpPr txBox="1"/>
          <p:nvPr/>
        </p:nvSpPr>
        <p:spPr>
          <a:xfrm>
            <a:off x="1913212" y="4397614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从正面看</a:t>
            </a:r>
            <a:endParaRPr lang="zh-CN" altLang="en-US" sz="3200" b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8279740" y="4397613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从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上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面看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14"/>
          <p:cNvSpPr txBox="1"/>
          <p:nvPr/>
        </p:nvSpPr>
        <p:spPr>
          <a:xfrm>
            <a:off x="5096488" y="4397612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从左面看</a:t>
            </a:r>
            <a:endParaRPr lang="zh-CN" altLang="en-US" sz="3200" b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39278" y="2964656"/>
            <a:ext cx="1692800" cy="1215053"/>
            <a:chOff x="3321833" y="2562066"/>
            <a:chExt cx="1692800" cy="1215053"/>
          </a:xfrm>
        </p:grpSpPr>
        <p:sp>
          <p:nvSpPr>
            <p:cNvPr id="3" name="立方体 2"/>
            <p:cNvSpPr/>
            <p:nvPr/>
          </p:nvSpPr>
          <p:spPr>
            <a:xfrm>
              <a:off x="3470859" y="3017227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立方体 44"/>
            <p:cNvSpPr/>
            <p:nvPr/>
          </p:nvSpPr>
          <p:spPr>
            <a:xfrm>
              <a:off x="3935775" y="3017227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立方体 45"/>
            <p:cNvSpPr/>
            <p:nvPr/>
          </p:nvSpPr>
          <p:spPr>
            <a:xfrm>
              <a:off x="4400691" y="3017227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立方体 46"/>
            <p:cNvSpPr/>
            <p:nvPr/>
          </p:nvSpPr>
          <p:spPr>
            <a:xfrm>
              <a:off x="3321833" y="3163177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立方体 47"/>
            <p:cNvSpPr/>
            <p:nvPr/>
          </p:nvSpPr>
          <p:spPr>
            <a:xfrm>
              <a:off x="3479778" y="2562066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2" grpId="0" bldLvl="0" animBg="1"/>
      <p:bldP spid="83" grpId="0" bldLvl="0" animBg="1"/>
      <p:bldP spid="84" grpId="0"/>
      <p:bldP spid="86" grpId="0"/>
      <p:bldP spid="8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1.完成教材第13页“做一做”。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9065"/>
            <a:ext cx="3874135" cy="2328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069465" y="1647825"/>
            <a:ext cx="967676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下面的图形分别是小强从什么位置看到的？连一连。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3727" y="545519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从前面看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97925" y="546390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从上面看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71203" y="547469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从左面看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>
            <a:stCxn id="2050" idx="2"/>
            <a:endCxn id="20" idx="0"/>
          </p:cNvCxnSpPr>
          <p:nvPr/>
        </p:nvCxnSpPr>
        <p:spPr>
          <a:xfrm>
            <a:off x="4340225" y="4245610"/>
            <a:ext cx="5947410" cy="12293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19" idx="0"/>
          </p:cNvCxnSpPr>
          <p:nvPr/>
        </p:nvCxnSpPr>
        <p:spPr>
          <a:xfrm>
            <a:off x="7324361" y="4464174"/>
            <a:ext cx="1" cy="9997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2052" idx="2"/>
            <a:endCxn id="5" idx="0"/>
          </p:cNvCxnSpPr>
          <p:nvPr/>
        </p:nvCxnSpPr>
        <p:spPr>
          <a:xfrm flipH="1">
            <a:off x="4340225" y="4236720"/>
            <a:ext cx="5948045" cy="12185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491" y="3531128"/>
            <a:ext cx="134302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761" y="2906266"/>
            <a:ext cx="1990725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2708" y="3522481"/>
            <a:ext cx="199072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2.完成教材第15页练习四第3题。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04085" y="1421130"/>
            <a:ext cx="908240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摆一摆，画出从前面、上面和左面看到的图形。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8490" y="3140075"/>
            <a:ext cx="1543050" cy="1809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0" y="3140075"/>
            <a:ext cx="1790700" cy="1752600"/>
          </a:xfrm>
          <a:prstGeom prst="rect">
            <a:avLst/>
          </a:prstGeom>
        </p:spPr>
      </p:pic>
      <p:pic>
        <p:nvPicPr>
          <p:cNvPr id="81" name="DD204.EPS" descr="id:2147485876;FounderCES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-3204" r="67246"/>
          <a:stretch>
            <a:fillRect/>
          </a:stretch>
        </p:blipFill>
        <p:spPr>
          <a:xfrm>
            <a:off x="4011295" y="2280920"/>
            <a:ext cx="1029970" cy="1063625"/>
          </a:xfrm>
          <a:prstGeom prst="rect">
            <a:avLst/>
          </a:prstGeom>
        </p:spPr>
      </p:pic>
      <p:pic>
        <p:nvPicPr>
          <p:cNvPr id="82" name="DD205.EPS" descr="id:2147485883;FounderCES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7456"/>
          <a:stretch>
            <a:fillRect/>
          </a:stretch>
        </p:blipFill>
        <p:spPr>
          <a:xfrm>
            <a:off x="8789670" y="2280920"/>
            <a:ext cx="1082675" cy="1009650"/>
          </a:xfrm>
          <a:prstGeom prst="rect">
            <a:avLst/>
          </a:prstGeom>
        </p:spPr>
      </p:pic>
      <p:pic>
        <p:nvPicPr>
          <p:cNvPr id="2" name="DD204.EPS" descr="id:2147485876;FounderCES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2007" t="-2157" r="33279"/>
          <a:stretch>
            <a:fillRect/>
          </a:stretch>
        </p:blipFill>
        <p:spPr>
          <a:xfrm>
            <a:off x="3949700" y="3620770"/>
            <a:ext cx="1091565" cy="1052830"/>
          </a:xfrm>
          <a:prstGeom prst="rect">
            <a:avLst/>
          </a:prstGeom>
        </p:spPr>
      </p:pic>
      <p:pic>
        <p:nvPicPr>
          <p:cNvPr id="3" name="DD204.EPS" descr="id:2147485876;FounderCES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7589"/>
          <a:stretch>
            <a:fillRect/>
          </a:stretch>
        </p:blipFill>
        <p:spPr>
          <a:xfrm>
            <a:off x="4022090" y="4949825"/>
            <a:ext cx="1019175" cy="1030605"/>
          </a:xfrm>
          <a:prstGeom prst="rect">
            <a:avLst/>
          </a:prstGeom>
        </p:spPr>
      </p:pic>
      <p:pic>
        <p:nvPicPr>
          <p:cNvPr id="4" name="DD205.EPS" descr="id:2147485883;FounderCES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4797" r="32754" b="-4654"/>
          <a:stretch>
            <a:fillRect/>
          </a:stretch>
        </p:blipFill>
        <p:spPr>
          <a:xfrm>
            <a:off x="8792845" y="3566795"/>
            <a:ext cx="1079500" cy="1056640"/>
          </a:xfrm>
          <a:prstGeom prst="rect">
            <a:avLst/>
          </a:prstGeom>
        </p:spPr>
      </p:pic>
      <p:pic>
        <p:nvPicPr>
          <p:cNvPr id="5" name="DD205.EPS" descr="id:2147485883;FounderCES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9727"/>
          <a:stretch>
            <a:fillRect/>
          </a:stretch>
        </p:blipFill>
        <p:spPr>
          <a:xfrm>
            <a:off x="8829040" y="4899660"/>
            <a:ext cx="100711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1403350" y="1722120"/>
            <a:ext cx="9805670" cy="946150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位置观察一个立体图形，看到的形状是不同的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3350" y="3246120"/>
            <a:ext cx="9805670" cy="2542540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确定几何体的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,从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正面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看到的是几何体的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这两个要素;从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上面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看到的是几何体的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这两个要素;从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左面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看到的是几何体的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这两个要素。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733227" y="1275070"/>
            <a:ext cx="214439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4" name="oo51.jpg" descr="id:2147503253;FounderCES"/>
          <p:cNvPicPr/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6244" y="922308"/>
            <a:ext cx="3662961" cy="325539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963728" y="4327510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号看到的。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82681" y="4327510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号看到的。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63728" y="5458103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号看到的。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82681" y="5458103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号看到的。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" name="oo52.jpg" descr="id:2147503260;FounderCES"/>
          <p:cNvPicPr/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7755" y="4255502"/>
            <a:ext cx="693651" cy="656783"/>
          </a:xfrm>
          <a:prstGeom prst="rect">
            <a:avLst/>
          </a:prstGeom>
        </p:spPr>
      </p:pic>
      <p:pic>
        <p:nvPicPr>
          <p:cNvPr id="38" name="oo52a.jpg" descr="id:2147503267;FounderCES"/>
          <p:cNvPicPr/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683" y="4330921"/>
            <a:ext cx="613998" cy="581364"/>
          </a:xfrm>
          <a:prstGeom prst="rect">
            <a:avLst/>
          </a:prstGeom>
        </p:spPr>
      </p:pic>
      <p:pic>
        <p:nvPicPr>
          <p:cNvPr id="39" name="oo53.jpg" descr="id:2147503274;FounderCES"/>
          <p:cNvPicPr/>
          <p:nvPr/>
        </p:nvPicPr>
        <p:blipFill>
          <a:blip r:embed="rId9">
            <a:clrChange>
              <a:clrFrom>
                <a:srgbClr val="FAFCFB">
                  <a:alpha val="100000"/>
                </a:srgbClr>
              </a:clrFrom>
              <a:clrTo>
                <a:srgbClr val="FAFC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8975" y="5333033"/>
            <a:ext cx="597016" cy="834913"/>
          </a:xfrm>
          <a:prstGeom prst="rect">
            <a:avLst/>
          </a:prstGeom>
        </p:spPr>
      </p:pic>
      <p:pic>
        <p:nvPicPr>
          <p:cNvPr id="40" name="oo54.jpg" descr="id:2147503281;FounderCES"/>
          <p:cNvPicPr/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0417" y="5333033"/>
            <a:ext cx="522264" cy="744111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7584179" y="55196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55816" y="43530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580352" y="43530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55816" y="55196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教材第15页练习四第1,2题。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620894" y="1331625"/>
            <a:ext cx="51854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它们看到的分别是数字几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oo55.jpg" descr="id:2147503288;FounderCES"/>
          <p:cNvPicPr/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8457" y="2325013"/>
            <a:ext cx="8237911" cy="29481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35928" y="4557261"/>
            <a:ext cx="582940" cy="5847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zh-CN" sz="32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endParaRPr lang="zh-CN" altLang="zh-CN" sz="3200" i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48096" y="454855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33134" y="462926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1614295" y="4623445"/>
            <a:ext cx="89644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为什么摄像师对相同的一款车要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拍多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张照片呢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5" t="18500" r="20705" b="12201"/>
          <a:stretch>
            <a:fillRect/>
          </a:stretch>
        </p:blipFill>
        <p:spPr>
          <a:xfrm>
            <a:off x="997134" y="1213879"/>
            <a:ext cx="1829505" cy="16229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1" t="27320" r="9366" b="24800"/>
          <a:stretch>
            <a:fillRect/>
          </a:stretch>
        </p:blipFill>
        <p:spPr>
          <a:xfrm>
            <a:off x="6628215" y="2946625"/>
            <a:ext cx="3175902" cy="1419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0" t="22281" r="24485" b="10941"/>
          <a:stretch>
            <a:fillRect/>
          </a:stretch>
        </p:blipFill>
        <p:spPr>
          <a:xfrm>
            <a:off x="2566963" y="2913405"/>
            <a:ext cx="1694956" cy="16333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31101" r="11256" b="24800"/>
          <a:stretch>
            <a:fillRect/>
          </a:stretch>
        </p:blipFill>
        <p:spPr>
          <a:xfrm>
            <a:off x="7889078" y="1318722"/>
            <a:ext cx="3026448" cy="1307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5" t="28579" r="18816" b="17242"/>
          <a:stretch>
            <a:fillRect/>
          </a:stretch>
        </p:blipFill>
        <p:spPr>
          <a:xfrm>
            <a:off x="4087520" y="1138700"/>
            <a:ext cx="2540722" cy="16066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562729" y="5464125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方便全面观察。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1614170" y="4623435"/>
            <a:ext cx="9535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要从多角度观察物体,通常我们从几个方向观察物体?</a:t>
            </a:r>
            <a:endParaRPr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5" t="18500" r="20705" b="12201"/>
          <a:stretch>
            <a:fillRect/>
          </a:stretch>
        </p:blipFill>
        <p:spPr>
          <a:xfrm>
            <a:off x="997134" y="1213879"/>
            <a:ext cx="1829505" cy="16229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1" t="27320" r="9366" b="24800"/>
          <a:stretch>
            <a:fillRect/>
          </a:stretch>
        </p:blipFill>
        <p:spPr>
          <a:xfrm>
            <a:off x="6628215" y="2946625"/>
            <a:ext cx="3175902" cy="1419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0" t="22281" r="24485" b="10941"/>
          <a:stretch>
            <a:fillRect/>
          </a:stretch>
        </p:blipFill>
        <p:spPr>
          <a:xfrm>
            <a:off x="2566963" y="2913405"/>
            <a:ext cx="1694956" cy="16333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31101" r="11256" b="24800"/>
          <a:stretch>
            <a:fillRect/>
          </a:stretch>
        </p:blipFill>
        <p:spPr>
          <a:xfrm>
            <a:off x="7889078" y="1318722"/>
            <a:ext cx="3026448" cy="1307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5" t="28579" r="18816" b="17242"/>
          <a:stretch>
            <a:fillRect/>
          </a:stretch>
        </p:blipFill>
        <p:spPr>
          <a:xfrm>
            <a:off x="4087520" y="1138700"/>
            <a:ext cx="2540722" cy="160663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801169" y="5464395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通常观察物体从正面、上面和左面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看。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6127115" y="2313305"/>
            <a:ext cx="38754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左一片、右一片,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摸得着,看不见,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是什么呢?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MH_Other_1"/>
          <p:cNvSpPr/>
          <p:nvPr>
            <p:custDataLst>
              <p:tags r:id="rId6"/>
            </p:custDataLst>
          </p:nvPr>
        </p:nvSpPr>
        <p:spPr>
          <a:xfrm>
            <a:off x="9213850" y="924878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MH_SubTitle_1"/>
          <p:cNvSpPr/>
          <p:nvPr>
            <p:custDataLst>
              <p:tags r:id="rId7"/>
            </p:custDataLst>
          </p:nvPr>
        </p:nvSpPr>
        <p:spPr>
          <a:xfrm rot="588792">
            <a:off x="8713788" y="1599565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1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MH_Other_2"/>
          <p:cNvSpPr/>
          <p:nvPr>
            <p:custDataLst>
              <p:tags r:id="rId8"/>
            </p:custDataLst>
          </p:nvPr>
        </p:nvSpPr>
        <p:spPr>
          <a:xfrm rot="19833143">
            <a:off x="9859963" y="585153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/>
          <p:nvPr/>
        </p:nvPicPr>
        <p:blipFill>
          <a:blip r:embed="rId9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080" y="1371600"/>
            <a:ext cx="4108450" cy="411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1" name="图片 100"/>
          <p:cNvPicPr/>
          <p:nvPr/>
        </p:nvPicPr>
        <p:blipFill>
          <a:blip r:embed="rId6"/>
          <a:stretch>
            <a:fillRect/>
          </a:stretch>
        </p:blipFill>
        <p:spPr>
          <a:xfrm>
            <a:off x="3048000" y="1143000"/>
            <a:ext cx="6096000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12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13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4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5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6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975</Words>
  <Application>WPS 演示</Application>
  <PresentationFormat>自定义</PresentationFormat>
  <Paragraphs>121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Times New Roman</vt:lpstr>
      <vt:lpstr>Arial Unicode MS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zhangyumiao</cp:lastModifiedBy>
  <cp:revision>2130</cp:revision>
  <dcterms:created xsi:type="dcterms:W3CDTF">2017-11-13T08:28:00Z</dcterms:created>
  <dcterms:modified xsi:type="dcterms:W3CDTF">2021-09-23T01:24:27Z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A028F6303CCB4721A44AD1E87C98B248</vt:lpwstr>
  </property>
</Properties>
</file>